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B6269D-6CE1-4A3E-8B45-FB254CE5C0E6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9AA123-D2A2-46C7-B2DD-6D806C38BA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2214555"/>
            <a:ext cx="86439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Fundação Universidade Federal do Rio Grande Universidade Aberta do Brasil - UAB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latin typeface="Arial" pitchFamily="34" charset="0"/>
                <a:cs typeface="Arial" pitchFamily="34" charset="0"/>
              </a:rPr>
              <a:t>NOME: Carina Lemos Pereira</a:t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latin typeface="Arial" pitchFamily="34" charset="0"/>
                <a:cs typeface="Arial" pitchFamily="34" charset="0"/>
              </a:rPr>
              <a:t>POLO: Mostardas</a:t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latin typeface="Arial" pitchFamily="34" charset="0"/>
                <a:cs typeface="Arial" pitchFamily="34" charset="0"/>
              </a:rPr>
              <a:t>CURSO: Licenciatura em Ciências</a:t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latin typeface="Arial" pitchFamily="34" charset="0"/>
                <a:cs typeface="Arial" pitchFamily="34" charset="0"/>
              </a:rPr>
              <a:t>SEMESTRE: III</a:t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latin typeface="Arial" pitchFamily="34" charset="0"/>
                <a:cs typeface="Arial" pitchFamily="34" charset="0"/>
              </a:rPr>
              <a:t>INTERDISCIPLINA: Fenômenos da Natureza III</a:t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latin typeface="Arial" pitchFamily="34" charset="0"/>
                <a:cs typeface="Arial" pitchFamily="34" charset="0"/>
              </a:rPr>
              <a:t>MATRÍCULA: 73049</a:t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endParaRPr lang="pt-BR" dirty="0"/>
          </a:p>
        </p:txBody>
      </p:sp>
      <p:pic>
        <p:nvPicPr>
          <p:cNvPr id="4" name="Imagem 3" descr="home_1_0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85728"/>
            <a:ext cx="4572032" cy="171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UNIDADES DE CONSERVAÇÃO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214290"/>
            <a:ext cx="8429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     Vivemos </a:t>
            </a:r>
            <a:r>
              <a:rPr lang="pt-BR" dirty="0" smtClean="0"/>
              <a:t>em uma região de belezas naturais exuberantes. Nosso </a:t>
            </a:r>
            <a:r>
              <a:rPr lang="pt-BR" dirty="0" smtClean="0"/>
              <a:t>município, </a:t>
            </a:r>
            <a:r>
              <a:rPr lang="pt-BR" dirty="0" smtClean="0"/>
              <a:t>Mostardas, encontra-se entre o mar (Oceano Atlântico) e a lagoa( </a:t>
            </a:r>
            <a:r>
              <a:rPr lang="pt-BR" dirty="0" smtClean="0"/>
              <a:t>Lagoa </a:t>
            </a:r>
            <a:r>
              <a:rPr lang="pt-BR" dirty="0" smtClean="0"/>
              <a:t>dos Patos), e em sua </a:t>
            </a:r>
            <a:r>
              <a:rPr lang="pt-BR" dirty="0" smtClean="0"/>
              <a:t>extensão </a:t>
            </a:r>
            <a:r>
              <a:rPr lang="pt-BR" dirty="0" smtClean="0"/>
              <a:t>várias outras lagoas menores ajudam a contribuir ainda mais com a beleza de nossa cidade.</a:t>
            </a:r>
            <a:endParaRPr lang="pt-BR" dirty="0"/>
          </a:p>
        </p:txBody>
      </p:sp>
      <p:pic>
        <p:nvPicPr>
          <p:cNvPr id="1027" name="Picture 3" descr="C:\Users\paricular\Desktop\Carina Furg\Fenômenos\3º semestre\iMAGENS\MOSTARDAS ARQUIVO PESSO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8159" y="2285992"/>
            <a:ext cx="4462042" cy="3937471"/>
          </a:xfrm>
          <a:prstGeom prst="rect">
            <a:avLst/>
          </a:prstGeom>
          <a:noFill/>
        </p:spPr>
      </p:pic>
      <p:pic>
        <p:nvPicPr>
          <p:cNvPr id="1028" name="Picture 4" descr="C:\Users\paricular\Desktop\Carina Furg\Fenômenos\3º semestre\iMAGENS\MOSTARDAS ARQUIVO PESSOAL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357430"/>
            <a:ext cx="3786190" cy="378619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4572000" y="6357958"/>
            <a:ext cx="32861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Fotos Charles Lemos Castro</a:t>
            </a:r>
            <a:endParaRPr lang="pt-B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78581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     Em nosso município a Unidade de Conservação encontrada é o Parque Nacional da Lagoa do Peixe ou </a:t>
            </a:r>
            <a:r>
              <a:rPr lang="pt-BR" dirty="0" err="1" smtClean="0"/>
              <a:t>Parna</a:t>
            </a:r>
            <a:r>
              <a:rPr lang="pt-BR" dirty="0" smtClean="0"/>
              <a:t> da Lagoa do Peixe, que está localizado no litoral sul, abrangendo os município de Mostardas, Tavares e São José do Norte.</a:t>
            </a:r>
          </a:p>
          <a:p>
            <a:pPr algn="just"/>
            <a:r>
              <a:rPr lang="pt-BR" dirty="0" smtClean="0"/>
              <a:t>     Os parques nacionais são os mais antigos e populares, das categorias de Unidade de Conservação, sua preservação contribui com pesquisas cientificas, turismo, preservação do ecossistema. No Brasil o órgão responsável pelo manejo dos </a:t>
            </a:r>
            <a:r>
              <a:rPr lang="pt-BR" dirty="0" err="1" smtClean="0"/>
              <a:t>Parnas</a:t>
            </a:r>
            <a:r>
              <a:rPr lang="pt-BR" dirty="0" smtClean="0"/>
              <a:t> é o </a:t>
            </a:r>
            <a:r>
              <a:rPr lang="pt-BR" dirty="0" err="1" smtClean="0"/>
              <a:t>ICMBio</a:t>
            </a:r>
            <a:r>
              <a:rPr lang="pt-BR" dirty="0" smtClean="0"/>
              <a:t>- Instituto Chico Mendes de Conservação da Biodiversidade.</a:t>
            </a:r>
          </a:p>
          <a:p>
            <a:pPr algn="just"/>
            <a:r>
              <a:rPr lang="pt-BR" dirty="0" smtClean="0"/>
              <a:t> </a:t>
            </a:r>
            <a:r>
              <a:rPr lang="pt-BR" dirty="0" smtClean="0"/>
              <a:t>    Em Mostardas o </a:t>
            </a:r>
            <a:r>
              <a:rPr lang="pt-BR" dirty="0" err="1" smtClean="0"/>
              <a:t>Parna</a:t>
            </a:r>
            <a:r>
              <a:rPr lang="pt-BR" dirty="0" smtClean="0"/>
              <a:t> da Lagoa do Peixe,foi criado através do decreto </a:t>
            </a:r>
            <a:r>
              <a:rPr lang="pt-BR" dirty="0" smtClean="0"/>
              <a:t>nº </a:t>
            </a:r>
            <a:r>
              <a:rPr lang="pt-BR" dirty="0" smtClean="0"/>
              <a:t>93.546,emitido em 06 de novembro de 1986</a:t>
            </a:r>
            <a:r>
              <a:rPr lang="pt-BR" dirty="0" smtClean="0"/>
              <a:t> </a:t>
            </a:r>
            <a:r>
              <a:rPr lang="pt-BR" dirty="0" smtClean="0"/>
              <a:t>. </a:t>
            </a:r>
            <a:r>
              <a:rPr lang="pt-BR" dirty="0" smtClean="0"/>
              <a:t>Com uma área de 36 722 </a:t>
            </a:r>
            <a:r>
              <a:rPr lang="pt-BR" u="sng" dirty="0" err="1" smtClean="0"/>
              <a:t>hectáres</a:t>
            </a:r>
            <a:r>
              <a:rPr lang="pt-BR" dirty="0" smtClean="0"/>
              <a:t> e perímetro de </a:t>
            </a:r>
            <a:r>
              <a:rPr lang="pt-BR" dirty="0" smtClean="0"/>
              <a:t>138,84 quilômetros</a:t>
            </a:r>
            <a:r>
              <a:rPr lang="pt-BR" dirty="0" smtClean="0"/>
              <a:t> (cálculo cartográfico). </a:t>
            </a:r>
            <a:r>
              <a:rPr lang="pt-BR" dirty="0" smtClean="0"/>
              <a:t> </a:t>
            </a:r>
          </a:p>
          <a:p>
            <a:pPr algn="just"/>
            <a:endParaRPr lang="pt-BR" sz="20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aricular\Desktop\Carina Furg\Fenômenos\3º semestre\iMAGENS\lagoa mar parnalagoadopeixe.blogpo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617298"/>
            <a:ext cx="7000924" cy="4169024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4143372" y="5500702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/>
              <a:t>     Barra da Lagoa do Peixe. Encontro da Lagoa com o Oceano.</a:t>
            </a:r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714348" y="4857760"/>
            <a:ext cx="4000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Fonte:</a:t>
            </a:r>
            <a:r>
              <a:rPr lang="pt-BR" sz="1100" dirty="0" err="1" smtClean="0"/>
              <a:t>parnalagoadopeixe</a:t>
            </a:r>
            <a:r>
              <a:rPr lang="pt-BR" sz="1100" dirty="0" smtClean="0"/>
              <a:t>.</a:t>
            </a:r>
            <a:r>
              <a:rPr lang="pt-BR" sz="1100" dirty="0" err="1" smtClean="0"/>
              <a:t>blogpost</a:t>
            </a:r>
            <a:endParaRPr lang="pt-B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aricular\Desktop\Carina Furg\Fenômenos\3º semestre\Textos\FLAMINGOS FACEBOOK.PARNALAGOADOPEIX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7500958" cy="4071966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3929058" y="5500702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Flamingos, ave símbolo do Parque.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42910" y="4643446"/>
            <a:ext cx="628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Fonte:facebook.com/</a:t>
            </a:r>
            <a:r>
              <a:rPr lang="pt-BR" sz="1100" dirty="0" err="1" smtClean="0"/>
              <a:t>parnadalagoadopeixe</a:t>
            </a:r>
            <a:endParaRPr lang="pt-B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714744" y="5572140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Rico em biodiversidade, habitat de várias espécies.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5072074"/>
            <a:ext cx="46434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Fonte:facebook.com/</a:t>
            </a:r>
            <a:r>
              <a:rPr lang="pt-BR" sz="1100" dirty="0" err="1" smtClean="0"/>
              <a:t>parnadalagoadopeixe</a:t>
            </a:r>
            <a:endParaRPr lang="pt-BR" sz="1100" dirty="0"/>
          </a:p>
        </p:txBody>
      </p:sp>
      <p:pic>
        <p:nvPicPr>
          <p:cNvPr id="4099" name="Picture 3" descr="C:\Users\paricular\Desktop\Carina Furg\Fenômenos\3º semestre\iMAGENS\colhe e bigu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715271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aricular\Desktop\Carina Furg\Fenômenos\3º semestre\iMAGENS\lagoa do peix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643866" cy="4429156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928662" y="5143512"/>
            <a:ext cx="378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Fonte:</a:t>
            </a:r>
            <a:r>
              <a:rPr lang="pt-BR" sz="1100" dirty="0" err="1" smtClean="0"/>
              <a:t>pegaevai</a:t>
            </a:r>
            <a:r>
              <a:rPr lang="pt-BR" sz="1100" dirty="0" smtClean="0"/>
              <a:t>.blogpost.com</a:t>
            </a:r>
            <a:endParaRPr lang="pt-BR" sz="11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000496" y="5643578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Refúgio das mais diversas aves migratórias.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68" y="857232"/>
            <a:ext cx="223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Referencias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71472" y="1785926"/>
            <a:ext cx="857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/>
              <a:t>Arquivo Instituto Chico Mendes </a:t>
            </a:r>
            <a:r>
              <a:rPr lang="pt-BR" sz="1600" dirty="0" err="1" smtClean="0"/>
              <a:t>ICMBio</a:t>
            </a:r>
            <a:r>
              <a:rPr lang="pt-BR" sz="1600" dirty="0" smtClean="0"/>
              <a:t>, disponível em http:ciencias.uab.furg</a:t>
            </a:r>
          </a:p>
          <a:p>
            <a:pPr algn="just"/>
            <a:r>
              <a:rPr lang="pt-BR" sz="1600" dirty="0" smtClean="0"/>
              <a:t>Arquivo da </a:t>
            </a:r>
            <a:r>
              <a:rPr lang="pt-BR" sz="1600" dirty="0" smtClean="0"/>
              <a:t>internet </a:t>
            </a:r>
            <a:r>
              <a:rPr lang="pt-BR" sz="1600" dirty="0" smtClean="0"/>
              <a:t>disponível em: http</a:t>
            </a:r>
            <a:r>
              <a:rPr lang="pt-BR" sz="1600" dirty="0" smtClean="0"/>
              <a:t>://</a:t>
            </a:r>
            <a:r>
              <a:rPr lang="pt-BR" sz="1600" dirty="0" smtClean="0"/>
              <a:t>pt.wikipedia.org/wiki/Parque_Nacional_da_Lagoa_do_Peixe, acesso em 20 de outubro de 2014</a:t>
            </a:r>
            <a:endParaRPr lang="pt-BR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314</TotalTime>
  <Words>254</Words>
  <Application>Microsoft Office PowerPoint</Application>
  <PresentationFormat>Apresentação na tela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Concurso</vt:lpstr>
      <vt:lpstr>Slide 1</vt:lpstr>
      <vt:lpstr>UNIDADES DE CONSERVAÇÃO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UNIDADES DE CONSERVAÇÃO</dc:title>
  <dc:creator>paricular</dc:creator>
  <cp:lastModifiedBy>paricular</cp:lastModifiedBy>
  <cp:revision>4</cp:revision>
  <dcterms:created xsi:type="dcterms:W3CDTF">2014-10-21T18:49:21Z</dcterms:created>
  <dcterms:modified xsi:type="dcterms:W3CDTF">2014-10-22T16:10:04Z</dcterms:modified>
</cp:coreProperties>
</file>